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82" r:id="rId13"/>
    <p:sldId id="257" r:id="rId14"/>
    <p:sldId id="258" r:id="rId15"/>
    <p:sldId id="259" r:id="rId16"/>
    <p:sldId id="280" r:id="rId17"/>
    <p:sldId id="260" r:id="rId18"/>
    <p:sldId id="261" r:id="rId19"/>
    <p:sldId id="262" r:id="rId20"/>
    <p:sldId id="281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8AE-602D-4C79-A12E-5BC6B20BA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A772A-7C27-42DC-AF9C-04CF071AA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E518-C9D4-4EA8-BEF7-D7B46F48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8674B-B0D0-44B9-9BCA-A729A745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8806-2F6B-4507-8E07-CDBE9EAA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13F0-CD20-482E-9F95-BC286806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A6FE-C030-4C0E-89E0-8FA21009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CEE0-9748-4011-BCF7-19C019AF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A996-87EA-4918-A1D5-FDB04F64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461A-58B9-4AA1-89E0-5494C892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319F-BC42-495D-B281-46BFEEE4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41DD-F48D-4294-A94E-E9DFAF945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CD28-E4D9-44ED-9E61-C429DA53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D2F-54B6-49A4-951D-53AD6D84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E60D-52C5-4F37-89CF-1ABAB42A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9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621E-43BA-4E47-B197-156CA09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BFB5-E19F-4685-84C9-A6FDF12EF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A569-C86E-4BA7-AD73-ED2EBC5F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7857-70C8-406D-B828-2FD87297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1E7D-0C28-44F2-B28A-35F6958B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5E5A-505E-48CF-A648-6E14DE8C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2AD6-1FE7-40FB-AD62-8443589D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5E45-E9CB-41B0-9619-9FA231DD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6E00-60DA-4654-85F6-96C18C04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9032-8B98-4423-A7D0-5C7D665C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1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EBB4-59B2-499F-9728-201DA173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DA1B-DB1C-4F0E-91AE-62B12912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E6DD-6664-4AFD-8C79-C634580D3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3B8A3-E0FB-4E6E-B2D8-05205B25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ADB5B-5993-4F04-B0CA-353B5643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B95C-2DD4-48A2-ACA1-D25715AD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1EE6-6362-4B82-A880-CF4A80A2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2C56-F8F8-4405-86E0-43253566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37D7-D383-49CD-9D54-389BB2313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7373E-E4BF-4C7F-8028-73A74B5DD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A277-7E5C-4AF5-9DCE-0B349712A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1FFFE-5C17-47B1-B76B-D1E34260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CBBC8-5F33-4DF0-A8EF-25BD4D97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B3489-2104-4202-8438-1D1FED5B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8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7F90-9635-4C30-A0CB-D3F2A21F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97B07-993F-4D45-91B2-A4F07FB3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77311-9E15-4DB5-AAB1-950771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BF16-2279-440E-9EF8-44302D99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8A96B-F3F6-4C98-8F5F-09302ACD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6BF01-9B0B-4E5B-88B0-79EE5998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F3D88-DA63-4877-B5F5-56BECA1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3DF5-3C42-43CF-B081-974CA5B9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46A2-D93E-4897-8223-C7505E66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33F2-DA5F-4AB6-8093-D786B6BAB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D7DB4-575A-43BF-A49A-CF2A9C29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42CB1-FF28-4B4A-854C-87BBB642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9CE87-1213-4D4F-A644-5A532B5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9DD-0D50-45F5-9496-DEE06208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3F18D-7486-4955-A40F-7842874E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DC11-BC5C-4499-9D06-A8924CC10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5080-8F8A-453A-A769-4C3B2CFB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6E90-F49A-4498-92FC-5BB87C53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CF7CA-DCBA-44DD-A7E8-474565B2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9FC46-983B-43D1-8C15-413736AE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45D3-7AB8-4402-8772-514CFB57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363D-6AAD-47E8-8F38-3C8DDA87B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893B-B108-4455-A6B7-7282C5E7033B}" type="datetimeFigureOut">
              <a:rPr lang="en-US" smtClean="0"/>
              <a:t>25/08/2024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3799-7A2E-4990-8FDF-9068F8FBC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9262-8C71-42A8-95CD-C351D061A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6A00B-5B63-44EC-B213-5C304DCF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56" y="322356"/>
            <a:ext cx="4391638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EFD01-FF3F-4007-8C3A-CED609A3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6" y="2250591"/>
            <a:ext cx="2534004" cy="1733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EDD32-DF0E-4A99-A0E2-BDB4499D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8" y="258655"/>
            <a:ext cx="3943157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23C6F-A1AA-48EC-9063-FCA9F5EF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06" y="2842470"/>
            <a:ext cx="4858428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C4E59-71E7-47EF-A730-F0047B7C90AF}"/>
              </a:ext>
            </a:extLst>
          </p:cNvPr>
          <p:cNvSpPr txBox="1"/>
          <p:nvPr/>
        </p:nvSpPr>
        <p:spPr>
          <a:xfrm>
            <a:off x="6329779" y="2250591"/>
            <a:ext cx="30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Sản phẩm cần đạt đ</a:t>
            </a:r>
            <a:r>
              <a:rPr lang="vi-VN"/>
              <a:t>ư</a:t>
            </a:r>
            <a:r>
              <a:rPr lang="en-US"/>
              <a:t>ợc </a:t>
            </a:r>
          </a:p>
        </p:txBody>
      </p:sp>
    </p:spTree>
    <p:extLst>
      <p:ext uri="{BB962C8B-B14F-4D97-AF65-F5344CB8AC3E}">
        <p14:creationId xmlns:p14="http://schemas.microsoft.com/office/powerpoint/2010/main" val="307013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7171-FEB8-4040-8C69-0EC7C2D7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90FF-2130-40D8-947D-2E5A11FCF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31FF-FCEE-43C7-8DD7-5D87B648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C6F9-4591-4E3D-8D22-AA5F50BE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6413-9E36-4528-B01D-0DFCA1BB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116552"/>
            <a:ext cx="10515600" cy="824482"/>
          </a:xfrm>
        </p:spPr>
        <p:txBody>
          <a:bodyPr/>
          <a:lstStyle/>
          <a:p>
            <a:r>
              <a:rPr lang="en-US"/>
              <a:t>Di chuyển các Layer: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EFB6-B6BD-4B49-8851-83E5E3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57" y="1740023"/>
            <a:ext cx="11523956" cy="4925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A5CB-11A8-4F32-8976-46F7D9DD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337"/>
          </a:xfrm>
        </p:spPr>
        <p:txBody>
          <a:bodyPr/>
          <a:lstStyle/>
          <a:p>
            <a:r>
              <a:rPr lang="en-US"/>
              <a:t>BẢN CHẤT CỦA MỘT 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DD41-C0AE-4280-8A67-034298CA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256E8-91D8-4C78-B79C-B986F4E1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5" y="1429824"/>
            <a:ext cx="11013489" cy="5284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B4789A-A2DC-4BDA-96F7-EEA38F2111F1}"/>
              </a:ext>
            </a:extLst>
          </p:cNvPr>
          <p:cNvSpPr/>
          <p:nvPr/>
        </p:nvSpPr>
        <p:spPr>
          <a:xfrm>
            <a:off x="1349222" y="4691848"/>
            <a:ext cx="2254928" cy="9138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FFC1A2-0D65-4293-B38E-65A488788F21}"/>
              </a:ext>
            </a:extLst>
          </p:cNvPr>
          <p:cNvCxnSpPr>
            <a:cxnSpLocks/>
          </p:cNvCxnSpPr>
          <p:nvPr/>
        </p:nvCxnSpPr>
        <p:spPr>
          <a:xfrm flipV="1">
            <a:off x="3666386" y="4802819"/>
            <a:ext cx="1766748" cy="3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6145F1-0782-44B2-982B-C8B622B49BCB}"/>
              </a:ext>
            </a:extLst>
          </p:cNvPr>
          <p:cNvSpPr txBox="1"/>
          <p:nvPr/>
        </p:nvSpPr>
        <p:spPr>
          <a:xfrm>
            <a:off x="5335480" y="4544458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chính là Tách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9DE3C-5EFC-4085-9E1F-1FE074259CE0}"/>
              </a:ext>
            </a:extLst>
          </p:cNvPr>
          <p:cNvSpPr txBox="1"/>
          <p:nvPr/>
        </p:nvSpPr>
        <p:spPr>
          <a:xfrm>
            <a:off x="1305017" y="1573491"/>
            <a:ext cx="2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 lớp xếp chồng lên nhau.</a:t>
            </a:r>
          </a:p>
        </p:txBody>
      </p:sp>
    </p:spTree>
    <p:extLst>
      <p:ext uri="{BB962C8B-B14F-4D97-AF65-F5344CB8AC3E}">
        <p14:creationId xmlns:p14="http://schemas.microsoft.com/office/powerpoint/2010/main" val="130039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DAAB2-7FA7-44BC-B636-CAF56674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" y="599243"/>
            <a:ext cx="10099965" cy="615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7A26-DB8B-4788-8CB2-7AFD87E8567E}"/>
              </a:ext>
            </a:extLst>
          </p:cNvPr>
          <p:cNvSpPr txBox="1"/>
          <p:nvPr/>
        </p:nvSpPr>
        <p:spPr>
          <a:xfrm>
            <a:off x="446706" y="97654"/>
            <a:ext cx="89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CÁC KỸ THUẬT TÁCH LAYER: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31DE-F113-4895-AE9C-22233CF1AE7F}"/>
              </a:ext>
            </a:extLst>
          </p:cNvPr>
          <p:cNvSpPr txBox="1"/>
          <p:nvPr/>
        </p:nvSpPr>
        <p:spPr>
          <a:xfrm>
            <a:off x="446706" y="4465467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Công cụ cũ rồi.</a:t>
            </a:r>
          </a:p>
        </p:txBody>
      </p:sp>
    </p:spTree>
    <p:extLst>
      <p:ext uri="{BB962C8B-B14F-4D97-AF65-F5344CB8AC3E}">
        <p14:creationId xmlns:p14="http://schemas.microsoft.com/office/powerpoint/2010/main" val="21616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BC7-3BC7-40A9-9815-28A1F9DE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1) Công cụ MARQUEE VÀ LASSO: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ACCD7-6FA2-4873-98BC-CD66AB0FE918}"/>
              </a:ext>
            </a:extLst>
          </p:cNvPr>
          <p:cNvSpPr txBox="1"/>
          <p:nvPr/>
        </p:nvSpPr>
        <p:spPr>
          <a:xfrm>
            <a:off x="559293" y="158770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</a:t>
            </a:r>
            <a:r>
              <a:rPr lang="en-US" u="sng"/>
              <a:t>Marquee: </a:t>
            </a:r>
            <a:r>
              <a:rPr lang="en-US"/>
              <a:t>Tách Layer bằng dạng hình chữ nhật, hình vuông---</a:t>
            </a:r>
            <a:r>
              <a:rPr lang="en-US">
                <a:sym typeface="Wingdings" panose="05000000000000000000" pitchFamily="2" charset="2"/>
              </a:rPr>
              <a:t> khó cắt đc các hình bo tròn, cấu trúc phức tạp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5E6B4-0A67-456F-8C58-AECF3CE31310}"/>
              </a:ext>
            </a:extLst>
          </p:cNvPr>
          <p:cNvSpPr txBox="1"/>
          <p:nvPr/>
        </p:nvSpPr>
        <p:spPr>
          <a:xfrm>
            <a:off x="648070" y="2440053"/>
            <a:ext cx="94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-LASSO TOOL( vẽ tự do):</a:t>
            </a:r>
            <a:r>
              <a:rPr lang="en-US"/>
              <a:t>Tách khối tự do, nguyệch ngoạc, đ</a:t>
            </a:r>
            <a:r>
              <a:rPr lang="vi-VN"/>
              <a:t>ư</a:t>
            </a:r>
            <a:r>
              <a:rPr lang="en-US"/>
              <a:t>ờng bo xấu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D88C7-A19C-4333-A561-0D11CE504447}"/>
              </a:ext>
            </a:extLst>
          </p:cNvPr>
          <p:cNvSpPr txBox="1"/>
          <p:nvPr/>
        </p:nvSpPr>
        <p:spPr>
          <a:xfrm>
            <a:off x="648070" y="320483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-Magnetic LASSO: </a:t>
            </a:r>
            <a:r>
              <a:rPr lang="en-US"/>
              <a:t>vẽ tự do nhưng có nam châm, nâng cấp h</a:t>
            </a:r>
            <a:r>
              <a:rPr lang="vi-VN"/>
              <a:t>ơ</a:t>
            </a:r>
            <a:r>
              <a:rPr lang="en-US"/>
              <a:t>n lasso th</a:t>
            </a:r>
            <a:r>
              <a:rPr lang="vi-VN"/>
              <a:t>ư</a:t>
            </a:r>
            <a:r>
              <a:rPr lang="en-US"/>
              <a:t>ờng.--</a:t>
            </a:r>
            <a:r>
              <a:rPr lang="en-US">
                <a:sym typeface="Wingdings" panose="05000000000000000000" pitchFamily="2" charset="2"/>
              </a:rPr>
              <a:t> Nhấn choột phải vào biểu t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>
                <a:sym typeface="Wingdings" panose="05000000000000000000" pitchFamily="2" charset="2"/>
              </a:rPr>
              <a:t>ợng LASSO TOOL.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7E23-804B-45FF-8373-9C8F2E85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Tự động bắt dính khối hình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F41F5-2C0A-4853-A8AC-F915C2FF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2" y="1690688"/>
            <a:ext cx="6944694" cy="4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3A9E-FD48-4B34-B460-30DCBCE6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256"/>
          </a:xfrm>
        </p:spPr>
        <p:txBody>
          <a:bodyPr>
            <a:normAutofit fontScale="90000"/>
          </a:bodyPr>
          <a:lstStyle/>
          <a:p>
            <a:r>
              <a:rPr lang="en-US"/>
              <a:t>Công cụ top đầu sử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D7AA-E895-44F7-9BC4-BF7A5AC6F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4555995"/>
            <a:ext cx="10515600" cy="10802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Magic Wand:lấy toàn bộ khung hình.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C24A-6EF3-4DCB-A9A2-AB28B740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2" y="1172470"/>
            <a:ext cx="8640381" cy="120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33B0C-8F39-45BE-9092-7D7182DBFF1A}"/>
              </a:ext>
            </a:extLst>
          </p:cNvPr>
          <p:cNvSpPr txBox="1"/>
          <p:nvPr/>
        </p:nvSpPr>
        <p:spPr>
          <a:xfrm>
            <a:off x="944732" y="3281198"/>
            <a:ext cx="708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vùng t</a:t>
            </a:r>
            <a:r>
              <a:rPr lang="vi-VN"/>
              <a:t>ư</a:t>
            </a:r>
            <a:r>
              <a:rPr lang="en-US"/>
              <a:t>ơng đồng màu tự động lan tỏa vùng chọn màu. Chọn tất cả các phần tử nào cùng màu với điểm đầu tiên kích vào.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017-6BFC-43BC-9462-EDD6ECD71BFE}"/>
              </a:ext>
            </a:extLst>
          </p:cNvPr>
          <p:cNvSpPr txBox="1"/>
          <p:nvPr/>
        </p:nvSpPr>
        <p:spPr>
          <a:xfrm>
            <a:off x="1083076" y="4057096"/>
            <a:ext cx="721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Ctrl + D: bỏ vùng chọn.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C88AC-907E-4788-B611-0C3851EA4D91}"/>
              </a:ext>
            </a:extLst>
          </p:cNvPr>
          <p:cNvSpPr txBox="1"/>
          <p:nvPr/>
        </p:nvSpPr>
        <p:spPr>
          <a:xfrm>
            <a:off x="838200" y="2388895"/>
            <a:ext cx="568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Selection Tool:Lấy theo điểm di choột.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31EE7-EF67-475A-9484-6B153E20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27" y="4716639"/>
            <a:ext cx="1171739" cy="40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6D104-8AC7-4AC7-9EF1-4C603AA7E9EC}"/>
              </a:ext>
            </a:extLst>
          </p:cNvPr>
          <p:cNvSpPr txBox="1"/>
          <p:nvPr/>
        </p:nvSpPr>
        <p:spPr>
          <a:xfrm>
            <a:off x="838200" y="5126271"/>
            <a:ext cx="566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Tolerance: độ t</a:t>
            </a:r>
            <a:r>
              <a:rPr lang="vi-VN"/>
              <a:t>ư</a:t>
            </a:r>
            <a:r>
              <a:rPr lang="en-US"/>
              <a:t>ơng đồng màu sắc</a:t>
            </a:r>
          </a:p>
        </p:txBody>
      </p:sp>
    </p:spTree>
    <p:extLst>
      <p:ext uri="{BB962C8B-B14F-4D97-AF65-F5344CB8AC3E}">
        <p14:creationId xmlns:p14="http://schemas.microsoft.com/office/powerpoint/2010/main" val="103945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F197-A964-4C7D-AAE7-ABDB585F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26F1-4A9F-4C24-9CDF-FE3F9F56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2A0B3-856F-4162-9100-A45E945D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6" y="100198"/>
            <a:ext cx="8039859" cy="5952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019F-E037-4304-8356-2B7EEBA76383}"/>
              </a:ext>
            </a:extLst>
          </p:cNvPr>
          <p:cNvSpPr txBox="1"/>
          <p:nvPr/>
        </p:nvSpPr>
        <p:spPr>
          <a:xfrm>
            <a:off x="660646" y="6176963"/>
            <a:ext cx="108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Bài toán tách cây ra khỏi khối màu xanh.</a:t>
            </a:r>
          </a:p>
        </p:txBody>
      </p:sp>
    </p:spTree>
    <p:extLst>
      <p:ext uri="{BB962C8B-B14F-4D97-AF65-F5344CB8AC3E}">
        <p14:creationId xmlns:p14="http://schemas.microsoft.com/office/powerpoint/2010/main" val="388701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3EF5-48E0-48F4-8D71-7C7D8D15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625F-F19D-4B8D-8409-31D1F6D4D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C43B-6045-42BC-9867-32BE8CAC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730210"/>
            <a:ext cx="11292396" cy="539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580A4-184A-4E55-919E-42D5C346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281" y="4738373"/>
            <a:ext cx="89547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7B2D-D270-4520-A944-E206A8EE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8" y="205996"/>
            <a:ext cx="10569607" cy="26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B5ED7-3E3F-47B9-B2ED-2FD02BFCE62C}"/>
              </a:ext>
            </a:extLst>
          </p:cNvPr>
          <p:cNvSpPr txBox="1"/>
          <p:nvPr/>
        </p:nvSpPr>
        <p:spPr>
          <a:xfrm>
            <a:off x="109264" y="44016"/>
            <a:ext cx="36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tách ng</a:t>
            </a:r>
            <a:r>
              <a:rPr lang="vi-VN"/>
              <a:t>ư</a:t>
            </a:r>
            <a:r>
              <a:rPr lang="en-US"/>
              <a:t>ời ,Xử lý phần tóc.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6054" y="44016"/>
            <a:ext cx="84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/>
              <a:t>: https://www.youtube.com/watch?v=9ecT-ae-Vj0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875" y="573433"/>
            <a:ext cx="2659951" cy="132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61" y="573434"/>
            <a:ext cx="37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1:COPY </a:t>
            </a:r>
            <a:r>
              <a:rPr lang="en-US" dirty="0" err="1" smtClean="0"/>
              <a:t>LayerBackGroup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28" y="2653592"/>
            <a:ext cx="2753109" cy="3496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61" y="2161277"/>
            <a:ext cx="1060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2: </a:t>
            </a:r>
            <a:r>
              <a:rPr lang="en-US" dirty="0" err="1" smtClean="0"/>
              <a:t>Dùng</a:t>
            </a:r>
            <a:r>
              <a:rPr lang="en-US" dirty="0" smtClean="0"/>
              <a:t>  “ Solid Color” 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BackGroup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Layer Copy.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578" y="3510922"/>
            <a:ext cx="1914792" cy="1857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5084" y="5108331"/>
            <a:ext cx="835269" cy="2250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0353" y="4624754"/>
            <a:ext cx="2109225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723" y="3475753"/>
            <a:ext cx="1720103" cy="185763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770969" y="4278538"/>
            <a:ext cx="2146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0546" y="573433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 “ Ctrl + J 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8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1" y="131884"/>
            <a:ext cx="11593543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551" y="1072662"/>
            <a:ext cx="281355" cy="2286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7415" y="230188"/>
            <a:ext cx="782516" cy="26218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906" y="465992"/>
            <a:ext cx="5292679" cy="7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906" y="1321356"/>
            <a:ext cx="3481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Bước</a:t>
            </a:r>
            <a:r>
              <a:rPr lang="en-US" dirty="0" smtClean="0">
                <a:solidFill>
                  <a:schemeClr val="bg1"/>
                </a:solidFill>
              </a:rPr>
              <a:t> 3:Chọn “ Magic Wand” </a:t>
            </a:r>
            <a:r>
              <a:rPr lang="en-US" dirty="0" err="1" smtClean="0">
                <a:solidFill>
                  <a:schemeClr val="bg1"/>
                </a:solidFill>
              </a:rPr>
              <a:t>sau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“ select mark”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9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" y="175846"/>
            <a:ext cx="11473961" cy="6467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4739" y="298939"/>
            <a:ext cx="852854" cy="36048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582" y="844062"/>
            <a:ext cx="198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Bước</a:t>
            </a:r>
            <a:r>
              <a:rPr lang="en-US" dirty="0" smtClean="0">
                <a:solidFill>
                  <a:schemeClr val="bg1"/>
                </a:solidFill>
              </a:rPr>
              <a:t> 4: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“ Select Object”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9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" y="126300"/>
            <a:ext cx="11460174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677" y="782515"/>
            <a:ext cx="290146" cy="24539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823" y="1027906"/>
            <a:ext cx="407377" cy="119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6669" y="2224454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Bước</a:t>
            </a:r>
            <a:r>
              <a:rPr lang="en-US" dirty="0" smtClean="0">
                <a:solidFill>
                  <a:schemeClr val="bg1"/>
                </a:solidFill>
              </a:rPr>
              <a:t> 5: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“ Refine Edge”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3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351693"/>
            <a:ext cx="4088423" cy="6075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977" y="773723"/>
            <a:ext cx="61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6: </a:t>
            </a:r>
            <a:r>
              <a:rPr lang="en-US" dirty="0" err="1" smtClean="0"/>
              <a:t>Tô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mảng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phông</a:t>
            </a:r>
            <a:r>
              <a:rPr lang="en-US" dirty="0" smtClean="0"/>
              <a:t> </a:t>
            </a:r>
            <a:r>
              <a:rPr lang="en-US" dirty="0" err="1" smtClean="0"/>
              <a:t>cũ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4901" y="2954215"/>
            <a:ext cx="575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7: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ewlayer</a:t>
            </a:r>
            <a:r>
              <a:rPr lang="en-US" dirty="0" smtClean="0"/>
              <a:t> and layer Mark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05" y="3550841"/>
            <a:ext cx="294363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8909" y="359917"/>
            <a:ext cx="54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8: </a:t>
            </a:r>
            <a:r>
              <a:rPr lang="en-US" dirty="0" err="1" smtClean="0"/>
              <a:t>Đứng</a:t>
            </a:r>
            <a:r>
              <a:rPr lang="en-US" dirty="0" smtClean="0"/>
              <a:t> ở Layer Mark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Layer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2" y="1132843"/>
            <a:ext cx="3562847" cy="3801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47" y="1429205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5" y="673067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5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8" y="212451"/>
            <a:ext cx="6782747" cy="419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88" y="631609"/>
            <a:ext cx="1188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9" y="1050767"/>
            <a:ext cx="6164266" cy="54383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3249" y="3508131"/>
            <a:ext cx="1969477" cy="2461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47546" y="3270738"/>
            <a:ext cx="4334608" cy="37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26974" y="3002477"/>
            <a:ext cx="526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Layer “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 F7”.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9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3" y="820956"/>
            <a:ext cx="10831437" cy="5620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62" y="1027906"/>
            <a:ext cx="75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Thứ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tự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sắp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xếp</a:t>
            </a:r>
            <a:r>
              <a:rPr lang="en-US" dirty="0" smtClean="0">
                <a:solidFill>
                  <a:schemeClr val="bg1"/>
                </a:solidFill>
              </a:rPr>
              <a:t> Layer </a:t>
            </a:r>
            <a:r>
              <a:rPr lang="en-US" dirty="0" err="1" smtClean="0">
                <a:solidFill>
                  <a:schemeClr val="bg1"/>
                </a:solidFill>
              </a:rPr>
              <a:t>sẽ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tương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ứng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tự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hiển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thị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hình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862818" y="1825625"/>
            <a:ext cx="34997" cy="134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05246" y="2373923"/>
            <a:ext cx="2039816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1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1" y="115546"/>
            <a:ext cx="9906000" cy="6434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4623" y="3472962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Setup Layer </a:t>
            </a:r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LayerBackground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B6136-1A9D-4B51-BB89-CD138BE2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" y="1005865"/>
            <a:ext cx="11205342" cy="520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D8E0A-57F1-4156-A9A3-E964EE1600C1}"/>
              </a:ext>
            </a:extLst>
          </p:cNvPr>
          <p:cNvSpPr txBox="1"/>
          <p:nvPr/>
        </p:nvSpPr>
        <p:spPr>
          <a:xfrm>
            <a:off x="124287" y="115410"/>
            <a:ext cx="112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mới khởi động.</a:t>
            </a:r>
          </a:p>
        </p:txBody>
      </p:sp>
    </p:spTree>
    <p:extLst>
      <p:ext uri="{BB962C8B-B14F-4D97-AF65-F5344CB8AC3E}">
        <p14:creationId xmlns:p14="http://schemas.microsoft.com/office/powerpoint/2010/main" val="37435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31" y="114300"/>
            <a:ext cx="381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CÁC THAO TÁC TRÊN LAYER: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6" y="1009863"/>
            <a:ext cx="2762636" cy="2200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923" y="100986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Thao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Layer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Layer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5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958362"/>
            <a:ext cx="11145805" cy="5582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291" y="1134208"/>
            <a:ext cx="488018" cy="26376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91309" y="1266093"/>
            <a:ext cx="4563206" cy="210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1" y="193431"/>
            <a:ext cx="113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Move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Layer </a:t>
            </a:r>
            <a:r>
              <a:rPr lang="en-US" dirty="0" err="1" smtClean="0"/>
              <a:t>để</a:t>
            </a:r>
            <a:r>
              <a:rPr lang="en-US" dirty="0" smtClean="0"/>
              <a:t> di </a:t>
            </a:r>
            <a:r>
              <a:rPr lang="en-US" dirty="0" err="1" smtClean="0"/>
              <a:t>chuyển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9773" y="1595433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Hiện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những</a:t>
            </a:r>
            <a:r>
              <a:rPr lang="en-US" dirty="0" smtClean="0">
                <a:solidFill>
                  <a:schemeClr val="bg1"/>
                </a:solidFill>
              </a:rPr>
              <a:t> Layer </a:t>
            </a:r>
            <a:r>
              <a:rPr lang="en-US" dirty="0" err="1" smtClean="0">
                <a:solidFill>
                  <a:schemeClr val="bg1"/>
                </a:solidFill>
              </a:rPr>
              <a:t>đang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thuộc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vị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trí</a:t>
            </a:r>
            <a:r>
              <a:rPr lang="en-US" dirty="0" smtClean="0">
                <a:solidFill>
                  <a:schemeClr val="bg1"/>
                </a:solidFill>
              </a:rPr>
              <a:t> Click </a:t>
            </a:r>
            <a:r>
              <a:rPr lang="en-US" dirty="0" err="1" smtClean="0">
                <a:solidFill>
                  <a:schemeClr val="bg1"/>
                </a:solidFill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9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5" y="246128"/>
            <a:ext cx="11021963" cy="6049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9823" y="949569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và</a:t>
            </a:r>
            <a:r>
              <a:rPr lang="en-US" dirty="0" smtClean="0">
                <a:solidFill>
                  <a:schemeClr val="bg1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chuyển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Layer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C954-4565-47B8-A851-A4E8E586E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9827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ReFine Edge: tính năng lọc</a:t>
            </a:r>
          </a:p>
          <a:p>
            <a:pPr marL="0" indent="0">
              <a:buNone/>
            </a:pPr>
            <a:r>
              <a:rPr lang="en-US"/>
              <a:t>Viền hình ảnh.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11F9-0DAE-40F6-98D7-611FADD2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3" y="485747"/>
            <a:ext cx="3822577" cy="39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91E77-FBC4-46D6-99F7-E97FD18737B0}"/>
              </a:ext>
            </a:extLst>
          </p:cNvPr>
          <p:cNvSpPr txBox="1"/>
          <p:nvPr/>
        </p:nvSpPr>
        <p:spPr>
          <a:xfrm>
            <a:off x="4802819" y="409005"/>
            <a:ext cx="700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Tách layer hình ng</a:t>
            </a:r>
            <a:r>
              <a:rPr lang="vi-VN"/>
              <a:t>ư</a:t>
            </a:r>
            <a:r>
              <a:rPr lang="en-US"/>
              <a:t>ời có tóc.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4C151-EF23-4403-82AC-C7D8738D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56" y="876327"/>
            <a:ext cx="4591691" cy="40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574BB-5414-45E6-A82F-5D5496D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5" y="261879"/>
            <a:ext cx="4563112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F12F3-297B-4231-803A-ED065FE5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6" y="775963"/>
            <a:ext cx="11212499" cy="5306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3C3C-60BE-4FD1-BC21-61895BF4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" y="5019259"/>
            <a:ext cx="1962424" cy="1657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1F7287-B395-4E11-8AE2-C8B15E14AB3A}"/>
              </a:ext>
            </a:extLst>
          </p:cNvPr>
          <p:cNvSpPr txBox="1"/>
          <p:nvPr/>
        </p:nvSpPr>
        <p:spPr>
          <a:xfrm>
            <a:off x="2971061" y="5744684"/>
            <a:ext cx="412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Hiển thị thứ tự của các Layer.</a:t>
            </a:r>
          </a:p>
        </p:txBody>
      </p:sp>
    </p:spTree>
    <p:extLst>
      <p:ext uri="{BB962C8B-B14F-4D97-AF65-F5344CB8AC3E}">
        <p14:creationId xmlns:p14="http://schemas.microsoft.com/office/powerpoint/2010/main" val="2515451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D088-E006-46DE-BAAE-CE5D6518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A0950-B8FF-42F1-903D-552E23A74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479"/>
            <a:ext cx="10515600" cy="386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734BB-CA1C-413C-B111-C5F99B1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47737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5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6F4-49EB-4403-AAE4-ECFD27E7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08D80-A59D-4700-85F1-C05449EEA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056" y="1534775"/>
            <a:ext cx="10515600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3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DA9-EBBE-4262-9989-4DA01182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6EA-2C91-452A-A84D-D7A9B123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9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D3EA2-AAD5-4095-9C99-4F47162F55C6}"/>
              </a:ext>
            </a:extLst>
          </p:cNvPr>
          <p:cNvSpPr txBox="1"/>
          <p:nvPr/>
        </p:nvSpPr>
        <p:spPr>
          <a:xfrm>
            <a:off x="292963" y="79899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làm việc của PhoToShop.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8080-D4DE-4797-B326-F83BDDEF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449231"/>
            <a:ext cx="11407806" cy="61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5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46C3-FE18-4562-8B5A-85B68ECE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5901-D938-4203-B495-4D15867BF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5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C0B4-977C-428C-BE2B-C10FB9EF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6C6D-C494-497C-AEC2-09F2F663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E2AC-C092-41A9-A566-DEC15DB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8F64-29C1-407B-85B8-EAFAE559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CF7F-E939-4339-AA33-17C29D6F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23F0-6109-4956-A3B4-5F315270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FBC4-CE9A-4F22-9177-139D8E33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A6F5-7888-400C-AB35-EEB8A32B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6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685B-8F2F-41F5-BF62-59FB15F7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0529-1587-49D8-927F-2FF600A7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0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5F4F-65A7-4992-AA7B-A0B68635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1BDB-300F-4E7E-B673-77EDF671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2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A03F-A36F-4158-B8B2-F0AD33E0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D393-DF35-4305-95D3-6A91E0D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85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D11E-4980-45E9-97AE-AC7F2415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1661-9B10-4935-B55E-95A7634B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2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A505-E02A-4CBD-B7EF-E2DCCD8F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436A-2036-43C5-BBD6-89EDC7B9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935C0-2930-42AC-A523-A78AA9EECF97}"/>
              </a:ext>
            </a:extLst>
          </p:cNvPr>
          <p:cNvSpPr txBox="1"/>
          <p:nvPr/>
        </p:nvSpPr>
        <p:spPr>
          <a:xfrm>
            <a:off x="346229" y="213064"/>
            <a:ext cx="107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Khôi phục giao diện làm việc: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23D17-2CD5-4621-A2A2-2346564A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8" y="836446"/>
            <a:ext cx="5133376" cy="33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6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912C-F799-4FAE-AFE7-59B5A8F3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2AA5-2729-4D82-92D1-BB100DF7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4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5673-555F-468B-968F-F26ED52B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FEF9-97D4-4971-ABB6-306B0D65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1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D6138-139C-43C6-A3A3-71CC82A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82" y="548971"/>
            <a:ext cx="1004000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8428-5E74-4E18-A482-4005438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7ACF-F8B3-45DC-BAF7-5D97E482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3AC9-F733-4B9D-A3E0-2FBC8E7A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B46-06A1-471D-8E47-2F002BEE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3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F6B-98AD-4ECB-924A-71CB4DAC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61C5-8B78-46DE-8DF0-3030846C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493</Words>
  <Application>Microsoft Office PowerPoint</Application>
  <PresentationFormat>Widescreen</PresentationFormat>
  <Paragraphs>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 chuyển các Layer:</vt:lpstr>
      <vt:lpstr>BẢN CHẤT CỦA MỘT BANNER</vt:lpstr>
      <vt:lpstr>PowerPoint Presentation</vt:lpstr>
      <vt:lpstr>1) Công cụ MARQUEE VÀ LASSO:</vt:lpstr>
      <vt:lpstr>Tự động bắt dính khối hình</vt:lpstr>
      <vt:lpstr>Công cụ top đầu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admin</cp:lastModifiedBy>
  <cp:revision>71</cp:revision>
  <dcterms:created xsi:type="dcterms:W3CDTF">2024-08-22T01:36:51Z</dcterms:created>
  <dcterms:modified xsi:type="dcterms:W3CDTF">2024-08-25T09:24:10Z</dcterms:modified>
</cp:coreProperties>
</file>